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7056eddb1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7056eddb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7056eddb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7056eddb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7056eddb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7056eddb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7056eddb1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7056eddb1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PROJECT NAME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PROJECT NAME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The Problem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What is the primary pain point in the current market?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Describe the gap that current competitors are failing to address.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tr"/>
              <a:t>• Why is this problem worth solving right now?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Our Solution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Explain your unique value proposition (UVP).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How does your product/service simplify the user's life?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Mention the key benefits of using your approach.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Market Analysis (TAM / SAM / SOM)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TAM (Total Addressable Market): Global market size.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SAM (Serviceable Addressable Market): The portion of the market you can reach.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SOM (Serviceable Obtainable Market): The share of the market you can realistically capture.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"/>
              <a:t>Get Started with NeoTemply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Visit our website for more business tools.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tr"/>
              <a:t>• Contact: support@neotemply.com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tr"/>
              <a:t>• Website: www.neotemply.com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